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Maven Pro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bold.fntdata"/><Relationship Id="rId25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regular.fntdata"/><Relationship Id="rId16" Type="http://schemas.openxmlformats.org/officeDocument/2006/relationships/slide" Target="slides/slide11.xml"/><Relationship Id="rId19" Type="http://schemas.openxmlformats.org/officeDocument/2006/relationships/font" Target="fonts/Nunito-italic.fntdata"/><Relationship Id="rId18" Type="http://schemas.openxmlformats.org/officeDocument/2006/relationships/font" Target="fonts/Nuni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a77c4d0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a77c4d0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d9a29056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d9a29056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a77c4d0a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a77c4d0a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a77c4d0a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a77c4d0a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ceaf87518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ceaf87518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d9a29056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d9a29056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a5fec134d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a5fec134d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75" name="Google Shape;275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4" name="Google Shape;294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96" name="Google Shape;296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97" name="Google Shape;297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8" name="Google Shape;298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9" name="Google Shape;29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0" name="Google Shape;300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05" name="Google Shape;305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" name="Google Shape;309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1" name="Google Shape;311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16" name="Google Shape;316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9" name="Google Shape;31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2" name="Google Shape;322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28" name="Google Shape;328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1" name="Google Shape;33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2" name="Google Shape;332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4.jpg"/><Relationship Id="rId7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LOJA, Cuidado cercano</a:t>
            </a:r>
            <a:endParaRPr/>
          </a:p>
        </p:txBody>
      </p:sp>
      <p:sp>
        <p:nvSpPr>
          <p:cNvPr id="338" name="Google Shape;338;p17"/>
          <p:cNvSpPr txBox="1"/>
          <p:nvPr>
            <p:ph idx="1" type="subTitle"/>
          </p:nvPr>
        </p:nvSpPr>
        <p:spPr>
          <a:xfrm>
            <a:off x="5083950" y="3924925"/>
            <a:ext cx="3989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INGENIERÍA WEB</a:t>
            </a:r>
            <a:r>
              <a:rPr lang="es"/>
              <a:t>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6"/>
          <p:cNvSpPr txBox="1"/>
          <p:nvPr>
            <p:ph type="title"/>
          </p:nvPr>
        </p:nvSpPr>
        <p:spPr>
          <a:xfrm>
            <a:off x="1303800" y="598575"/>
            <a:ext cx="381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¿A donde ir?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3" name="Google Shape;413;p26"/>
          <p:cNvSpPr txBox="1"/>
          <p:nvPr>
            <p:ph idx="1" type="body"/>
          </p:nvPr>
        </p:nvSpPr>
        <p:spPr>
          <a:xfrm>
            <a:off x="399450" y="3872350"/>
            <a:ext cx="4318500" cy="940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Desembarca</a:t>
            </a:r>
            <a:r>
              <a:rPr b="1" lang="es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8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Muestra la </a:t>
            </a: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PARADA (calle, coordenas) 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salir.</a:t>
            </a:r>
            <a:b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la </a:t>
            </a: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distancia 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la que se encuentra el centro (Hospital/Farmacia) con relación a la parada.</a:t>
            </a:r>
            <a:endParaRPr b="1" sz="14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6"/>
          <p:cNvSpPr txBox="1"/>
          <p:nvPr/>
        </p:nvSpPr>
        <p:spPr>
          <a:xfrm>
            <a:off x="368850" y="1379550"/>
            <a:ext cx="43797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Pasos a seguir</a:t>
            </a:r>
            <a:r>
              <a:rPr b="1" lang="es">
                <a:solidFill>
                  <a:srgbClr val="0000FF"/>
                </a:solidFill>
              </a:rPr>
              <a:t>.</a:t>
            </a:r>
            <a:endParaRPr sz="1100">
              <a:solidFill>
                <a:srgbClr val="333333"/>
              </a:solidFill>
            </a:endParaRP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AutoNum type="arabicPeriod"/>
            </a:pPr>
            <a:r>
              <a:rPr lang="es" sz="1100">
                <a:solidFill>
                  <a:srgbClr val="333333"/>
                </a:solidFill>
              </a:rPr>
              <a:t>Seleccione el centro al que desee ir.</a:t>
            </a:r>
            <a:endParaRPr sz="1100">
              <a:solidFill>
                <a:srgbClr val="333333"/>
              </a:solidFill>
            </a:endParaRP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AutoNum type="arabicPeriod"/>
            </a:pPr>
            <a:r>
              <a:rPr lang="es" sz="1100">
                <a:solidFill>
                  <a:srgbClr val="333333"/>
                </a:solidFill>
              </a:rPr>
              <a:t>Presione el botón </a:t>
            </a:r>
            <a:r>
              <a:rPr b="1" lang="es" sz="1100">
                <a:solidFill>
                  <a:srgbClr val="333333"/>
                </a:solidFill>
              </a:rPr>
              <a:t>LOCALIZAR</a:t>
            </a:r>
            <a:endParaRPr b="1" sz="1100">
              <a:solidFill>
                <a:srgbClr val="333333"/>
              </a:solidFill>
            </a:endParaRP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AutoNum type="arabicPeriod"/>
            </a:pPr>
            <a:r>
              <a:rPr lang="es" sz="1100">
                <a:solidFill>
                  <a:srgbClr val="333333"/>
                </a:solidFill>
              </a:rPr>
              <a:t>Presione el botón </a:t>
            </a:r>
            <a:r>
              <a:rPr b="1" lang="es" sz="1100">
                <a:solidFill>
                  <a:srgbClr val="333333"/>
                </a:solidFill>
              </a:rPr>
              <a:t>BUSCAR</a:t>
            </a:r>
            <a:endParaRPr sz="1100"/>
          </a:p>
        </p:txBody>
      </p:sp>
      <p:sp>
        <p:nvSpPr>
          <p:cNvPr id="415" name="Google Shape;415;p26"/>
          <p:cNvSpPr txBox="1"/>
          <p:nvPr/>
        </p:nvSpPr>
        <p:spPr>
          <a:xfrm>
            <a:off x="368850" y="2712150"/>
            <a:ext cx="43797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Dirígete</a:t>
            </a:r>
            <a:r>
              <a:rPr b="1" lang="es">
                <a:solidFill>
                  <a:srgbClr val="0000FF"/>
                </a:solidFill>
              </a:rPr>
              <a:t> a</a:t>
            </a:r>
            <a:r>
              <a:rPr b="1" lang="es">
                <a:solidFill>
                  <a:srgbClr val="0000FF"/>
                </a:solidFill>
              </a:rPr>
              <a:t>.</a:t>
            </a:r>
            <a:endParaRPr b="1" sz="1800">
              <a:solidFill>
                <a:srgbClr val="0000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Hace referencia de en donde está la </a:t>
            </a:r>
            <a:r>
              <a:rPr b="1" lang="es" sz="1100"/>
              <a:t>PARADA </a:t>
            </a:r>
            <a:r>
              <a:rPr lang="es" sz="1100"/>
              <a:t>para abordar</a:t>
            </a:r>
            <a:r>
              <a:rPr b="1" lang="es" sz="1100"/>
              <a:t> </a:t>
            </a:r>
            <a:r>
              <a:rPr lang="es" sz="1100"/>
              <a:t>y</a:t>
            </a:r>
            <a:r>
              <a:rPr b="1" lang="es" sz="1100"/>
              <a:t> la ruta a tomar.</a:t>
            </a:r>
            <a:br>
              <a:rPr b="1" lang="es" sz="1100"/>
            </a:br>
            <a:r>
              <a:rPr b="1" lang="es" sz="1100"/>
              <a:t>La distancia </a:t>
            </a:r>
            <a:r>
              <a:rPr lang="es" sz="1100"/>
              <a:t>a la que se encuentra en relación a mi ubicación actual.</a:t>
            </a:r>
            <a:endParaRPr sz="1100"/>
          </a:p>
        </p:txBody>
      </p:sp>
      <p:pic>
        <p:nvPicPr>
          <p:cNvPr id="416" name="Google Shape;4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075" y="313535"/>
            <a:ext cx="2643850" cy="4516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¡Gracias!</a:t>
            </a:r>
            <a:endParaRPr/>
          </a:p>
        </p:txBody>
      </p:sp>
      <p:grpSp>
        <p:nvGrpSpPr>
          <p:cNvPr id="422" name="Google Shape;422;p2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23" name="Google Shape;423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31" name="Google Shape;431;p27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34" name="Google Shape;434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38" name="Google Shape;438;p27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" name="Google Shape;440;p2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41" name="Google Shape;441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45" name="Google Shape;445;p27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46" name="Google Shape;446;p2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7" name="Google Shape;447;p2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48" name="Google Shape;448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2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53" name="Google Shape;453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4" name="Google Shape;454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55" name="Google Shape;455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57" name="Google Shape;457;p27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58" name="Google Shape;458;p2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59" name="Google Shape;459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67" name="Google Shape;467;p27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/>
          <p:nvPr>
            <p:ph type="title"/>
          </p:nvPr>
        </p:nvSpPr>
        <p:spPr>
          <a:xfrm>
            <a:off x="1297500" y="730475"/>
            <a:ext cx="70305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PROBLEMÁTICA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4" name="Google Shape;344;p18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45" name="Google Shape;345;p18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46" name="Google Shape;346;p18"/>
          <p:cNvSpPr txBox="1"/>
          <p:nvPr>
            <p:ph idx="1" type="body"/>
          </p:nvPr>
        </p:nvSpPr>
        <p:spPr>
          <a:xfrm>
            <a:off x="231000" y="1678575"/>
            <a:ext cx="4938900" cy="20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presente proyecto se enfoca en las personas con la urgencia o necesidad que surge al momento de buscar o ir a un hospital o farmacia en la ciudad de Loja. El principal problema a la hora de encontrar un de estos sitios es ¿cuál está más cerca de mí? Por lo que se recurre a preguntar a transeúntes, los cuales a su vez no brindan indicaciones claras, por lo que se sigue caminando.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347" name="Google Shape;3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400" y="1428700"/>
            <a:ext cx="3310800" cy="3268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9"/>
          <p:cNvSpPr txBox="1"/>
          <p:nvPr>
            <p:ph type="title"/>
          </p:nvPr>
        </p:nvSpPr>
        <p:spPr>
          <a:xfrm>
            <a:off x="2181875" y="341325"/>
            <a:ext cx="545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PRODUCT BACKLOG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3" name="Google Shape;3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412" y="914075"/>
            <a:ext cx="6803075" cy="405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TAREAS PRIMORDIALES</a:t>
            </a:r>
            <a:endParaRPr/>
          </a:p>
        </p:txBody>
      </p:sp>
      <p:pic>
        <p:nvPicPr>
          <p:cNvPr id="359" name="Google Shape;3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050" y="1706650"/>
            <a:ext cx="3671940" cy="31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148" y="1721475"/>
            <a:ext cx="4690377" cy="307824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0"/>
          <p:cNvSpPr txBox="1"/>
          <p:nvPr>
            <p:ph idx="1" type="body"/>
          </p:nvPr>
        </p:nvSpPr>
        <p:spPr>
          <a:xfrm>
            <a:off x="242750" y="1296425"/>
            <a:ext cx="27939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MAPA DE </a:t>
            </a:r>
            <a:r>
              <a:rPr lang="es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NAVEGACIÓN</a:t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2" name="Google Shape;362;p20"/>
          <p:cNvSpPr txBox="1"/>
          <p:nvPr>
            <p:ph idx="1" type="body"/>
          </p:nvPr>
        </p:nvSpPr>
        <p:spPr>
          <a:xfrm>
            <a:off x="5540400" y="1187775"/>
            <a:ext cx="27939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MODELO DE LA BD</a:t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"/>
          <p:cNvSpPr txBox="1"/>
          <p:nvPr>
            <p:ph type="title"/>
          </p:nvPr>
        </p:nvSpPr>
        <p:spPr>
          <a:xfrm>
            <a:off x="2181875" y="341325"/>
            <a:ext cx="54570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Modelo para el Sprint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Planificación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68" name="Google Shape;368;p21"/>
          <p:cNvPicPr preferRelativeResize="0"/>
          <p:nvPr/>
        </p:nvPicPr>
        <p:blipFill rotWithShape="1">
          <a:blip r:embed="rId3">
            <a:alphaModFix/>
          </a:blip>
          <a:srcRect b="49851" l="33396" r="34737" t="13916"/>
          <a:stretch/>
        </p:blipFill>
        <p:spPr>
          <a:xfrm>
            <a:off x="319150" y="1556651"/>
            <a:ext cx="4188801" cy="267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1"/>
          <p:cNvPicPr preferRelativeResize="0"/>
          <p:nvPr/>
        </p:nvPicPr>
        <p:blipFill rotWithShape="1">
          <a:blip r:embed="rId3">
            <a:alphaModFix/>
          </a:blip>
          <a:srcRect b="28933" l="34331" r="35420" t="49775"/>
          <a:stretch/>
        </p:blipFill>
        <p:spPr>
          <a:xfrm>
            <a:off x="4507950" y="1847925"/>
            <a:ext cx="4401976" cy="174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2"/>
          <p:cNvSpPr txBox="1"/>
          <p:nvPr>
            <p:ph type="title"/>
          </p:nvPr>
        </p:nvSpPr>
        <p:spPr>
          <a:xfrm>
            <a:off x="2181875" y="341325"/>
            <a:ext cx="54570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Modelo para el Sprint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Desarrollo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375" name="Google Shape;375;p22"/>
          <p:cNvGrpSpPr/>
          <p:nvPr/>
        </p:nvGrpSpPr>
        <p:grpSpPr>
          <a:xfrm>
            <a:off x="923498" y="1290710"/>
            <a:ext cx="3648512" cy="3770232"/>
            <a:chOff x="1200563" y="1137729"/>
            <a:chExt cx="3766400" cy="4005772"/>
          </a:xfrm>
        </p:grpSpPr>
        <p:pic>
          <p:nvPicPr>
            <p:cNvPr id="376" name="Google Shape;376;p22"/>
            <p:cNvPicPr preferRelativeResize="0"/>
            <p:nvPr/>
          </p:nvPicPr>
          <p:blipFill rotWithShape="1">
            <a:blip r:embed="rId3">
              <a:alphaModFix/>
            </a:blip>
            <a:srcRect b="50455" l="14690" r="54621" t="10139"/>
            <a:stretch/>
          </p:blipFill>
          <p:spPr>
            <a:xfrm>
              <a:off x="1200563" y="2424600"/>
              <a:ext cx="3766400" cy="271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22"/>
            <p:cNvPicPr preferRelativeResize="0"/>
            <p:nvPr/>
          </p:nvPicPr>
          <p:blipFill rotWithShape="1">
            <a:blip r:embed="rId4">
              <a:alphaModFix/>
            </a:blip>
            <a:srcRect b="9073" l="33954" r="35618" t="69588"/>
            <a:stretch/>
          </p:blipFill>
          <p:spPr>
            <a:xfrm>
              <a:off x="1200563" y="1137729"/>
              <a:ext cx="3766400" cy="14850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8" name="Google Shape;378;p22"/>
          <p:cNvPicPr preferRelativeResize="0"/>
          <p:nvPr/>
        </p:nvPicPr>
        <p:blipFill rotWithShape="1">
          <a:blip r:embed="rId5">
            <a:alphaModFix/>
          </a:blip>
          <a:srcRect b="10763" l="27979" r="27642" t="24898"/>
          <a:stretch/>
        </p:blipFill>
        <p:spPr>
          <a:xfrm>
            <a:off x="4923925" y="1663375"/>
            <a:ext cx="3711176" cy="30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TAREAS PRINCIPALES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4" name="Google Shape;384;p23"/>
          <p:cNvSpPr txBox="1"/>
          <p:nvPr>
            <p:ph idx="1" type="body"/>
          </p:nvPr>
        </p:nvSpPr>
        <p:spPr>
          <a:xfrm>
            <a:off x="3208500" y="1743675"/>
            <a:ext cx="46992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Diseño e Implementación del Sitio Web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Crear una paleta de colores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3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86" name="Google Shape;386;p23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387" name="Google Shape;3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750" y="1356750"/>
            <a:ext cx="2132749" cy="359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899" y="2585475"/>
            <a:ext cx="504825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TAREAS PRINCIPALES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4" name="Google Shape;394;p24"/>
          <p:cNvSpPr txBox="1"/>
          <p:nvPr>
            <p:ph idx="1" type="body"/>
          </p:nvPr>
        </p:nvSpPr>
        <p:spPr>
          <a:xfrm>
            <a:off x="3208500" y="1743675"/>
            <a:ext cx="46992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Diseño e Implementación del Sitio Móvil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 de la paleta de colores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4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96" name="Google Shape;396;p24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397" name="Google Shape;3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899" y="2585475"/>
            <a:ext cx="50482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175" y="1369175"/>
            <a:ext cx="2119849" cy="35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5"/>
          <p:cNvSpPr txBox="1"/>
          <p:nvPr>
            <p:ph type="title"/>
          </p:nvPr>
        </p:nvSpPr>
        <p:spPr>
          <a:xfrm>
            <a:off x="1303800" y="598575"/>
            <a:ext cx="381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Sitio Móvil</a:t>
            </a:r>
            <a:r>
              <a:rPr lang="es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4" name="Google Shape;404;p25"/>
          <p:cNvSpPr txBox="1"/>
          <p:nvPr>
            <p:ph idx="1" type="body"/>
          </p:nvPr>
        </p:nvSpPr>
        <p:spPr>
          <a:xfrm>
            <a:off x="399450" y="4089050"/>
            <a:ext cx="4318500" cy="723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Imágenes</a:t>
            </a:r>
            <a:r>
              <a:rPr b="1" lang="es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4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Presentación 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fotos para no mejor diseño de la ventana y del diseño en general.</a:t>
            </a:r>
            <a:endParaRPr b="1" sz="14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5"/>
          <p:cNvSpPr txBox="1"/>
          <p:nvPr/>
        </p:nvSpPr>
        <p:spPr>
          <a:xfrm>
            <a:off x="368850" y="2037500"/>
            <a:ext cx="43797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Botones</a:t>
            </a:r>
            <a:r>
              <a:rPr b="1" lang="es">
                <a:solidFill>
                  <a:srgbClr val="0000FF"/>
                </a:solidFill>
              </a:rPr>
              <a:t>.</a:t>
            </a:r>
            <a:endParaRPr b="1" sz="1800">
              <a:solidFill>
                <a:srgbClr val="0000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Uso de los mismos del Sitio Web, esto para facilitar el mismo nivel de navegación..</a:t>
            </a:r>
            <a:endParaRPr/>
          </a:p>
        </p:txBody>
      </p:sp>
      <p:sp>
        <p:nvSpPr>
          <p:cNvPr id="406" name="Google Shape;406;p25"/>
          <p:cNvSpPr txBox="1"/>
          <p:nvPr/>
        </p:nvSpPr>
        <p:spPr>
          <a:xfrm>
            <a:off x="368850" y="3237375"/>
            <a:ext cx="4379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Paleta de colores</a:t>
            </a:r>
            <a:r>
              <a:rPr b="1" lang="es">
                <a:solidFill>
                  <a:srgbClr val="0000FF"/>
                </a:solidFill>
              </a:rPr>
              <a:t>.</a:t>
            </a:r>
            <a:endParaRPr b="1" sz="1800">
              <a:solidFill>
                <a:srgbClr val="0000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Uso de la misma del Sitio Web</a:t>
            </a:r>
            <a:r>
              <a:rPr b="1" lang="es" sz="1100"/>
              <a:t>.</a:t>
            </a:r>
            <a:endParaRPr/>
          </a:p>
        </p:txBody>
      </p:sp>
      <p:pic>
        <p:nvPicPr>
          <p:cNvPr id="407" name="Google Shape;4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366" y="330550"/>
            <a:ext cx="2643869" cy="44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